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7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9" r:id="rId12"/>
    <p:sldId id="269" r:id="rId13"/>
    <p:sldId id="271" r:id="rId14"/>
    <p:sldId id="272" r:id="rId15"/>
    <p:sldId id="273" r:id="rId16"/>
    <p:sldId id="274" r:id="rId17"/>
    <p:sldId id="276" r:id="rId18"/>
    <p:sldId id="270" r:id="rId19"/>
    <p:sldId id="279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65FF6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D77BCD-7CDE-435D-9054-E80FFD2663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6963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64CCE-8F54-4A60-8B85-D0171CF6594A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2423B-0B7E-4CB3-8640-097023BD16D3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4B854-48BB-472A-A0A0-E08C1014EE1B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DBCCEB-0BFF-4052-9410-3A3B729174B7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4FB025-5FF5-400C-913F-5F1A4077CD9E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6A2F3F-A3E1-42FF-A4AB-58B19CF7B823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46172-0083-4D13-87D1-51A92E28B92F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5B5D9-DBF1-4850-A236-4A2B024974ED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981AC-C99B-4E04-B242-12BD6EBB4EF1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FD4BF-1490-4A1D-9CBD-263EC1F6BD8D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9F85C-4265-4257-B11C-35572DC282D0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9DE98-2C65-4AA8-9467-BBB9FD56E2AC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D7152-E054-4D63-A173-CB52D6C08194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A0A4B-C3C7-4078-8800-F2B3CFA4BFDE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29612-9520-4DB9-A392-A5662103FF4C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40D2E-9636-4DDA-A90E-853123160610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DEC06A-F4DA-41BE-AB72-5DE98B5F1BA0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6D75A-5DC4-4CDA-806F-A8AABC8A1E32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331AF-4429-43AB-9493-286E1F034535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0E09-3046-458F-A831-96C95DDA8C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636057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48CFB-8050-40AE-A431-1CFCA310BB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738941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0F7EE-C1EB-4D4C-AED5-872E4B0F12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4478093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4835B-5ABF-4CAA-A4B1-28160B0BF9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9719311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C3637-EC6B-4E12-A425-D2FE161043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5349418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E27C0-11E3-4CE1-9CA5-CF5EAAFCA6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6549413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45B4E-DCD1-4D6D-84E4-73B2FD037D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252533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DA64C-C3EC-4DB9-AE30-7BE50A1D05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4793309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3A14A-31C9-4D05-82C8-43A60543E1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826259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74602-416C-4272-95F8-D5D6F96F4F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8116106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B8235-A511-4938-A22E-FE2336EDC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1697614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20ED2E-9BF5-4F0E-B1D8-BAD431DF9C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B6947-67C8-4991-AF68-A4E03895CC05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692275" y="765175"/>
            <a:ext cx="5759450" cy="43195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gradFill rotWithShape="0">
                  <a:gsLst>
                    <a:gs pos="0">
                      <a:srgbClr val="00FFFF">
                        <a:alpha val="47000"/>
                      </a:srgbClr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Рондо</a:t>
            </a:r>
          </a:p>
          <a:p>
            <a:pPr algn="ctr"/>
            <a:r>
              <a:rPr lang="en-US" sz="3600" kern="10">
                <a:gradFill rotWithShape="0">
                  <a:gsLst>
                    <a:gs pos="0">
                      <a:srgbClr val="00FFFF">
                        <a:alpha val="47000"/>
                      </a:srgbClr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Alla Binder</a:t>
            </a:r>
            <a:endParaRPr lang="ru-RU" sz="3600" kern="10">
              <a:gradFill rotWithShape="0">
                <a:gsLst>
                  <a:gs pos="0">
                    <a:srgbClr val="00FFFF">
                      <a:alpha val="47000"/>
                    </a:srgbClr>
                  </a:gs>
                  <a:gs pos="100000">
                    <a:srgbClr val="00FF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Moz_Alla_turk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178" y="565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mph" presetSubtype="0" repeatCount="300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animBg="1"/>
      <p:bldP spid="3075" grpId="1" animBg="1"/>
      <p:bldP spid="3075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49C9-D529-4A19-9373-83C02705BF59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1507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PIC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0"/>
            <a:ext cx="54229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215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94B7-36BC-4CE0-8E7F-E348D47F335F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489325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437188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437188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3558" name="Picture 6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21458 0.0004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092 L 0.21181 -0.0009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58 0.00046 L -0.21458 -0.32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4" grpId="1" animBg="1"/>
      <p:bldP spid="23555" grpId="0" animBg="1"/>
      <p:bldP spid="23555" grpId="1" animBg="1"/>
      <p:bldP spid="23556" grpId="0" animBg="1"/>
      <p:bldP spid="23556" grpId="1" animBg="1"/>
      <p:bldP spid="23556" grpId="2" animBg="1"/>
      <p:bldP spid="23556" grpId="3" animBg="1"/>
      <p:bldP spid="23556" grpId="4" animBg="1"/>
      <p:bldP spid="23556" grpId="5" animBg="1"/>
      <p:bldP spid="23557" grpId="0" animBg="1"/>
      <p:bldP spid="2355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D1F4-A30F-4D19-872F-9D5A7CD01008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43050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489325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543050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5606" name="Picture 6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38760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2191 0.0004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046 L -0.00121 0.3247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1.11111E-6 L -0.21354 -0.0053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1 0.00047 L 0.2191 -0.3245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2" grpId="1" animBg="1"/>
      <p:bldP spid="25603" grpId="0" animBg="1"/>
      <p:bldP spid="25603" grpId="1" animBg="1"/>
      <p:bldP spid="25604" grpId="0" animBg="1"/>
      <p:bldP spid="25604" grpId="1" animBg="1"/>
      <p:bldP spid="25605" grpId="0" animBg="1"/>
      <p:bldP spid="25605" grpId="1" animBg="1"/>
      <p:bldP spid="25605" grpId="2" animBg="1"/>
      <p:bldP spid="25605" grpId="3" animBg="1"/>
      <p:bldP spid="25605" grpId="4" animBg="1"/>
      <p:bldP spid="25605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0D95-2908-47CF-AF3A-73C7AA3C6D9D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547813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49408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43050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7654" name="Picture 6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38760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4" dur="1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093 L 0.21423 0.0009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046 L -0.00121 0.3247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33056 L -0.21511 -0.3300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0" grpId="1" animBg="1"/>
      <p:bldP spid="27651" grpId="0" animBg="1"/>
      <p:bldP spid="27651" grpId="1" animBg="1"/>
      <p:bldP spid="27652" grpId="0" animBg="1"/>
      <p:bldP spid="27652" grpId="1" animBg="1"/>
      <p:bldP spid="27653" grpId="0" animBg="1"/>
      <p:bldP spid="27653" grpId="1" animBg="1"/>
      <p:bldP spid="27653" grpId="2" animBg="1"/>
      <p:bldP spid="27653" grpId="3" animBg="1"/>
      <p:bldP spid="27653" grpId="4" animBg="1"/>
      <p:bldP spid="27653" grpId="5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8666-0BD5-4EDD-ACB9-5A9C3EBFCD76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437188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43083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49408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702" name="Picture 6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46212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38760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23764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20729 -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1.38889E-6 -0.3243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093 L 0.21423 0.0009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69 -1.48148E-6 L -0.20729 0.3252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8" grpId="1" animBg="1"/>
      <p:bldP spid="29699" grpId="0" animBg="1"/>
      <p:bldP spid="29699" grpId="1" animBg="1"/>
      <p:bldP spid="29700" grpId="0" animBg="1"/>
      <p:bldP spid="29700" grpId="1" animBg="1"/>
      <p:bldP spid="29701" grpId="0" animBg="1"/>
      <p:bldP spid="29701" grpId="1" animBg="1"/>
      <p:bldP spid="29701" grpId="2" animBg="1"/>
      <p:bldP spid="29701" grpId="3" animBg="1"/>
      <p:bldP spid="29701" grpId="4" animBg="1"/>
      <p:bldP spid="29701" grpId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899B-D6C5-445D-8217-0C5A7872D8FD}" type="slidenum">
              <a:rPr lang="ru-RU" altLang="ru-RU"/>
              <a:pPr/>
              <a:t>15</a:t>
            </a:fld>
            <a:endParaRPr lang="ru-RU" altLang="ru-RU"/>
          </a:p>
        </p:txBody>
      </p:sp>
      <p:pic>
        <p:nvPicPr>
          <p:cNvPr id="31746" name="Picture 2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46212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23764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717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57FE-E733-4768-ADBA-37E09A791743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543050" y="82550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489325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437188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543050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5437188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1547813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49408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43083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3803" name="Picture 11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46212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666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237648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1" name="Picture 19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717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20659 -0.0018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-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0185 L -0.21129 2.96296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-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0399 0.3236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61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602 L 0.21684 0.0055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0648 L 0.21372 0.0069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6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8" dur="1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25 1.11111E-6 L -0.21025 0.3333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32639 L -8.33333E-7 0.65972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29 -0.00185 L -0.41458 -0.0018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32338 L -0.20659 -0.32338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2593 L 3.33333E-6 -0.6592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86 0 L 0.20886 -0.3333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49 0.00601 L 0.43663 0.00601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33333 L 0.21545 0.33333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4" grpId="1" animBg="1"/>
      <p:bldP spid="33795" grpId="0" animBg="1"/>
      <p:bldP spid="33795" grpId="1" animBg="1"/>
      <p:bldP spid="33796" grpId="0" animBg="1"/>
      <p:bldP spid="33796" grpId="1" animBg="1"/>
      <p:bldP spid="33797" grpId="0" animBg="1"/>
      <p:bldP spid="33797" grpId="1" animBg="1"/>
      <p:bldP spid="33798" grpId="0" animBg="1"/>
      <p:bldP spid="33798" grpId="1" animBg="1"/>
      <p:bldP spid="33799" grpId="0" animBg="1"/>
      <p:bldP spid="33799" grpId="1" animBg="1"/>
      <p:bldP spid="33800" grpId="0" animBg="1"/>
      <p:bldP spid="33800" grpId="1" animBg="1"/>
      <p:bldP spid="33801" grpId="0" animBg="1"/>
      <p:bldP spid="33801" grpId="1" animBg="1"/>
      <p:bldP spid="33802" grpId="0" animBg="1"/>
      <p:bldP spid="3380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88FE-7CD9-4B7B-911C-AC4F9B78A1E5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543050" y="82550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489325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437188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543050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5437188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547813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349408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543083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5851" name="Picture 11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3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PIC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76488"/>
            <a:ext cx="16589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PIC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7" name="Picture 17" descr="PIC_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PIC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 descr="PIC_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58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pat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5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4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358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path" presetSubtype="0" repeatCount="4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9" dur="2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4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1" dur="3000" fill="hold"/>
                                        <p:tgtEl>
                                          <p:spTgt spid="3585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path" presetSubtype="0" repeatCount="4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694 3.7037E-7 C 0.12413 3.7037E-7 0.21961 -0.0963 0.21961 -0.21435 C 0.21961 -0.33241 0.12413 -0.42847 0.00694 -0.42847 C -0.11042 -0.42847 -0.20556 -0.33241 -0.20556 -0.21435 C -0.20556 -0.0963 -0.11042 3.7037E-7 0.00694 3.7037E-7 Z " pathEditMode="relative" rAng="0" ptsTypes="fffff">
                                      <p:cBhvr>
                                        <p:cTn id="43" dur="3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4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4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5" dur="3500" fill="hold"/>
                                        <p:tgtEl>
                                          <p:spTgt spid="358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path" presetSubtype="0" repeatCount="4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47" dur="3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4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9" dur="4000" fill="hold"/>
                                        <p:tgtEl>
                                          <p:spTgt spid="358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4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51" dur="4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4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3" dur="4500" fill="hold"/>
                                        <p:tgtEl>
                                          <p:spTgt spid="358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path" presetSubtype="0" repeatCount="4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44444E-6 0 C 0.06892 0 0.125 -0.12014 0.125 -0.26759 C 0.125 -0.41505 0.06892 -0.53495 4.44444E-6 -0.53495 C -0.06893 -0.53495 -0.125 -0.41505 -0.125 -0.26759 C -0.125 -0.12014 -0.06893 0 4.44444E-6 0 Z " pathEditMode="relative" rAng="0" ptsTypes="fffff">
                                      <p:cBhvr>
                                        <p:cTn id="55" dur="4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7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4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7" dur="5000" fill="hold"/>
                                        <p:tgtEl>
                                          <p:spTgt spid="358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path" presetSubtype="0" repeatCount="4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59" dur="5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4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61" dur="2700" fill="hold"/>
                                        <p:tgtEl>
                                          <p:spTgt spid="3585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path" presetSubtype="0" repeatCount="4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63" dur="27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4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65" dur="3700" fill="hold"/>
                                        <p:tgtEl>
                                          <p:spTgt spid="358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path" presetSubtype="0" repeatCount="4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677 -0.00046 C 0.14757 -0.00046 0.27344 -0.14814 0.27344 -0.33009 C 0.27344 -0.51203 0.14757 -0.65995 -0.00677 -0.65995 C -0.16128 -0.65995 -0.28698 -0.51203 -0.28698 -0.33009 C -0.28698 -0.14814 -0.16128 -0.00046 -0.00677 -0.00046 Z " pathEditMode="relative" rAng="0" ptsTypes="fffff">
                                      <p:cBhvr>
                                        <p:cTn id="67" dur="37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3" grpId="0" animBg="1"/>
      <p:bldP spid="35844" grpId="0" animBg="1"/>
      <p:bldP spid="35845" grpId="0" animBg="1"/>
      <p:bldP spid="35846" grpId="0" animBg="1"/>
      <p:bldP spid="35847" grpId="0" animBg="1"/>
      <p:bldP spid="35848" grpId="0" animBg="1"/>
      <p:bldP spid="35849" grpId="0" animBg="1"/>
      <p:bldP spid="358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9F2B-8955-482F-BD40-DE6EB4A6C81F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042988" y="765175"/>
            <a:ext cx="524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i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фотографиях и портретах</a:t>
            </a: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—- Алла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7000875" y="765175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индер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250825" y="1676400"/>
            <a:ext cx="6107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i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сфотографировал и нарисовал</a:t>
            </a: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—- Александр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7000875" y="1676400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елугин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1430338" y="2540000"/>
            <a:ext cx="4941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i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анимировал и смонтировал</a:t>
            </a: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—- Игорь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000875" y="2540000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урдонов</a:t>
            </a:r>
          </a:p>
        </p:txBody>
      </p:sp>
      <p:sp>
        <p:nvSpPr>
          <p:cNvPr id="37907" name="WordArt 19"/>
          <p:cNvSpPr>
            <a:spLocks noChangeArrowheads="1" noChangeShapeType="1" noTextEdit="1"/>
          </p:cNvSpPr>
          <p:nvPr/>
        </p:nvSpPr>
        <p:spPr bwMode="auto">
          <a:xfrm>
            <a:off x="6643688" y="692150"/>
            <a:ext cx="304800" cy="3600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"/>
                <a:cs typeface="Arial"/>
              </a:rPr>
              <a:t>Б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34925" y="3387725"/>
            <a:ext cx="65357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i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музыку (</a:t>
            </a:r>
            <a:r>
              <a:rPr lang="ru-RU" altLang="ru-RU" sz="2000" i="1">
                <a:solidFill>
                  <a:srgbClr val="00FF00"/>
                </a:solidFill>
              </a:rPr>
              <a:t>«весьма, мягко говоря, видоизменённый</a:t>
            </a:r>
          </a:p>
          <a:p>
            <a:r>
              <a:rPr lang="ru-RU" altLang="ru-RU" sz="2000" i="1">
                <a:solidFill>
                  <a:srgbClr val="00FF00"/>
                </a:solidFill>
              </a:rPr>
              <a:t>               Турецкий марш Моцарта»</a:t>
            </a:r>
            <a:r>
              <a:rPr lang="ru-RU" altLang="ru-RU" sz="2000" i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сочинил</a:t>
            </a:r>
            <a:r>
              <a:rPr lang="ru-RU" altLang="ru-RU" sz="20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—- </a:t>
            </a: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Гле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6973888" y="3692525"/>
            <a:ext cx="206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Седельников</a:t>
            </a: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2411413" y="5445125"/>
            <a:ext cx="379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i="1">
                <a:solidFill>
                  <a:srgbClr val="65FF65"/>
                </a:solidFill>
              </a:rPr>
              <a:t>11 марта 2005 — 20 ноября 2012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/>
      <p:bldP spid="37899" grpId="1"/>
      <p:bldP spid="37900" grpId="0"/>
      <p:bldP spid="37900" grpId="1"/>
      <p:bldP spid="37901" grpId="0"/>
      <p:bldP spid="37901" grpId="1"/>
      <p:bldP spid="37902" grpId="0"/>
      <p:bldP spid="37902" grpId="1"/>
      <p:bldP spid="37903" grpId="0"/>
      <p:bldP spid="37903" grpId="1"/>
      <p:bldP spid="37904" grpId="0"/>
      <p:bldP spid="37904" grpId="1"/>
      <p:bldP spid="37907" grpId="0" animBg="1"/>
      <p:bldP spid="37907" grpId="1" animBg="1"/>
      <p:bldP spid="37909" grpId="0"/>
      <p:bldP spid="37909" grpId="1"/>
      <p:bldP spid="37910" grpId="0"/>
      <p:bldP spid="37910" grpId="1"/>
      <p:bldP spid="37911" grpId="0"/>
      <p:bldP spid="379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35BC-69CA-452F-B324-1335E312C1C7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543050" y="82550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489325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437188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543050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489325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437188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547813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49408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543083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8" grpId="1" animBg="1"/>
      <p:bldP spid="39939" grpId="0" animBg="1"/>
      <p:bldP spid="39939" grpId="1" animBg="1"/>
      <p:bldP spid="39940" grpId="0" animBg="1"/>
      <p:bldP spid="39940" grpId="1" animBg="1"/>
      <p:bldP spid="39941" grpId="0" animBg="1"/>
      <p:bldP spid="39941" grpId="1" animBg="1"/>
      <p:bldP spid="39942" grpId="0" animBg="1"/>
      <p:bldP spid="39942" grpId="1" animBg="1"/>
      <p:bldP spid="39943" grpId="0" animBg="1"/>
      <p:bldP spid="39943" grpId="1" animBg="1"/>
      <p:bldP spid="39944" grpId="0" animBg="1"/>
      <p:bldP spid="39944" grpId="1" animBg="1"/>
      <p:bldP spid="39945" grpId="0" animBg="1"/>
      <p:bldP spid="39945" grpId="1" animBg="1"/>
      <p:bldP spid="39946" grpId="0" animBg="1"/>
      <p:bldP spid="399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DDC1F-95BA-4996-AC46-4D3EE02E2531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43050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5123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28038 -0.3763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-188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9B13-7292-4510-9158-26305A1818DB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437188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171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24722 -0.3659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183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14729-592C-4CCC-B63E-7EC78D504AF9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47813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PIC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C_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922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5521 0.3585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179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C2DB-CB22-4426-A39A-631CF1C901C7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43083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1267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PIC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_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PIC_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25504 0.3796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89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F4618-B9E4-4927-9650-08737FF49124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489325" y="841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15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IC_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IC_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IC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33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0.00486 -0.3868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193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CB892-033D-4C02-AAD5-DCC5239852CB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43050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363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PIC_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IC_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PIC_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536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25504 0.0016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F6A7-82DF-4A5D-AC8E-A427364EEB33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437188" y="231298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411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PIC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IC_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3750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PIC_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PIC_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74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0.26475 0.0016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3411-C883-4309-8E97-B2C4B9487590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494088" y="4541838"/>
            <a:ext cx="1943100" cy="2232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459" name="Picture 3" descr="PIC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IC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557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PIC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9225"/>
            <a:ext cx="156527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IC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PIC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382838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PIC_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6021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PIC_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461486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PIC_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608513"/>
            <a:ext cx="15652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PIC_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0"/>
            <a:ext cx="5127625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946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00313 0.3692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8" grpId="1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85</Words>
  <Application>Microsoft Office PowerPoint</Application>
  <PresentationFormat>Экран (4:3)</PresentationFormat>
  <Paragraphs>51</Paragraphs>
  <Slides>19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36</cp:revision>
  <dcterms:created xsi:type="dcterms:W3CDTF">2012-11-20T21:41:11Z</dcterms:created>
  <dcterms:modified xsi:type="dcterms:W3CDTF">2024-03-16T14:20:47Z</dcterms:modified>
</cp:coreProperties>
</file>